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2eacb2255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2eacb225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2eacb225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2eacb225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2eacb225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2eacb225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2eacb225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2eacb225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2eacb225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2eacb225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336e1a4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336e1a4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336e1a4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336e1a4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336e1a4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336e1a4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2eacb225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2eacb225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2982600" y="261360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Break your shackles of poverty with us !!</a:t>
            </a:r>
            <a:endParaRPr b="1" u="sng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95075" y="490050"/>
            <a:ext cx="8363550" cy="4361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3"/>
          <p:cNvSpPr txBox="1"/>
          <p:nvPr>
            <p:ph type="ctrTitle"/>
          </p:nvPr>
        </p:nvSpPr>
        <p:spPr>
          <a:xfrm>
            <a:off x="3044700" y="1162724"/>
            <a:ext cx="3054600" cy="18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Nan Mudhalvan Project:Digital Marketing 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Work hive: Social ads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/>
          <p:nvPr/>
        </p:nvSpPr>
        <p:spPr>
          <a:xfrm>
            <a:off x="781050" y="1996027"/>
            <a:ext cx="7645830" cy="112052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Times New Roman"/>
              </a:rPr>
              <a:t>Thank You !</a:t>
            </a: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18251" y="454525"/>
            <a:ext cx="8270375" cy="4129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Introduction:</a:t>
            </a:r>
            <a:endParaRPr b="1" u="sng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have chosen a project in the Community level to elevate the lives of people below the poverty line by aiding them to search a suitable job related to their set of skills using the forum Work hive.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project aims to illuminate their skills and be better in their field of expertise.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Many companies those of Start-ups are also benefited by this project. </a:t>
            </a:r>
            <a:r>
              <a:rPr lang="en-GB"/>
              <a:t>To add upon, different sectors are covered in this project which includes people with different skills.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main outcome of this forum is to establish these people in their respective fields.</a:t>
            </a:r>
            <a:endParaRPr/>
          </a:p>
        </p:txBody>
      </p:sp>
      <p:sp>
        <p:nvSpPr>
          <p:cNvPr id="72" name="Google Shape;7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Background:</a:t>
            </a:r>
            <a:endParaRPr b="1" u="sng"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Justice for the Act of Remuneration.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Helping people to stabilize their lives.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Declination of Poverty (If done in a long-term process).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Establishing and encouraging Start-ups.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360000" y="315925"/>
            <a:ext cx="8421800" cy="43728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4425" y="2915125"/>
            <a:ext cx="2160100" cy="14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Working of the project:</a:t>
            </a:r>
            <a:endParaRPr b="1" u="sng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essentially three steps which must be completed in order to make this project a winner. The three steps are mentioned below: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Research about the people:</a:t>
            </a:r>
            <a:r>
              <a:rPr lang="en-GB"/>
              <a:t> (Field work-Data collection and storing)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Wages </a:t>
            </a:r>
            <a:r>
              <a:rPr lang="en-GB"/>
              <a:t>they expect and get are </a:t>
            </a:r>
            <a:r>
              <a:rPr b="1" lang="en-GB"/>
              <a:t>analysed</a:t>
            </a:r>
            <a:r>
              <a:rPr lang="en-GB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Skills, Educational Qualification</a:t>
            </a:r>
            <a:r>
              <a:rPr lang="en-GB"/>
              <a:t> and </a:t>
            </a:r>
            <a:r>
              <a:rPr b="1" lang="en-GB"/>
              <a:t>experience they are equipped</a:t>
            </a:r>
            <a:r>
              <a:rPr lang="en-GB"/>
              <a:t> with.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Analysis about their Hives: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Linking people and company workers: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Start-ups, Jobs and Companies are identified. After that  we discuss about their requirements and their demands.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Advertising via Social media platforms.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Instagram is the desired platform to upload.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Role of branding:</a:t>
            </a:r>
            <a:endParaRPr b="1" u="sng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36950" y="252024"/>
            <a:ext cx="8470100" cy="4411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Steps to create an ad poster:</a:t>
            </a:r>
            <a:endParaRPr b="1" u="sng"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53" y="1105825"/>
            <a:ext cx="2130025" cy="37742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8"/>
          <p:cNvSpPr/>
          <p:nvPr/>
        </p:nvSpPr>
        <p:spPr>
          <a:xfrm>
            <a:off x="2840925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675" y="1105825"/>
            <a:ext cx="2101750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8"/>
          <p:cNvSpPr/>
          <p:nvPr/>
        </p:nvSpPr>
        <p:spPr>
          <a:xfrm>
            <a:off x="5858782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375" y="1147225"/>
            <a:ext cx="2130025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Posting a sponsored ad:</a:t>
            </a:r>
            <a:endParaRPr/>
          </a:p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76" y="1147224"/>
            <a:ext cx="2059834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19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207" y="1147225"/>
            <a:ext cx="2059826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5225" y="1147225"/>
            <a:ext cx="2063926" cy="381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/>
          <p:nvPr/>
        </p:nvSpPr>
        <p:spPr>
          <a:xfrm>
            <a:off x="58257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u="sng"/>
              <a:t>Posting a sponsored ad:</a:t>
            </a:r>
            <a:endParaRPr b="1" u="sng"/>
          </a:p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00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525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/>
          <p:nvPr/>
        </p:nvSpPr>
        <p:spPr>
          <a:xfrm>
            <a:off x="5629577" y="265250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0975" y="1061275"/>
            <a:ext cx="2119551" cy="383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Outcomes:</a:t>
            </a:r>
            <a:endParaRPr b="1" u="sng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Improvising lives </a:t>
            </a:r>
            <a:r>
              <a:rPr lang="en-GB"/>
              <a:t>of people under the poverty line.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Satisfying workers</a:t>
            </a:r>
            <a:r>
              <a:rPr lang="en-GB"/>
              <a:t> with their Jobs.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Encouraging Self-employment</a:t>
            </a:r>
            <a:r>
              <a:rPr lang="en-GB"/>
              <a:t> and </a:t>
            </a:r>
            <a:r>
              <a:rPr b="1" lang="en-GB"/>
              <a:t>Start-ups.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Increasing productivity</a:t>
            </a:r>
            <a:r>
              <a:rPr lang="en-GB"/>
              <a:t> because of </a:t>
            </a:r>
            <a:r>
              <a:rPr b="1" lang="en-GB"/>
              <a:t>content workers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Removing agents </a:t>
            </a:r>
            <a:r>
              <a:rPr b="1" lang="en-GB"/>
              <a:t>commission</a:t>
            </a:r>
            <a:r>
              <a:rPr b="1" lang="en-GB"/>
              <a:t> </a:t>
            </a:r>
            <a:r>
              <a:rPr lang="en-GB"/>
              <a:t>and </a:t>
            </a:r>
            <a:r>
              <a:rPr b="1" lang="en-GB"/>
              <a:t>influencing remuneration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Developing skills</a:t>
            </a:r>
            <a:r>
              <a:rPr lang="en-GB"/>
              <a:t> and </a:t>
            </a:r>
            <a:r>
              <a:rPr b="1" lang="en-GB"/>
              <a:t>equipping people with new skills.</a:t>
            </a:r>
            <a:endParaRPr b="1"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311700" y="390500"/>
            <a:ext cx="8520600" cy="4274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